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ShowLst>
    <p:custShow name="Diaporama personnalisé 1" id="0">
      <p:sldLst>
        <p:sld r:id="rId3"/>
        <p:sld r:id="rId4"/>
        <p:sld r:id="rId5"/>
        <p:sld r:id="rId6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</p:custShowLst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3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5148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9D75-1FC5-4C82-BC32-61E90788840F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340D-4CE8-4F9C-8D74-88B3F39ED6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148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</a:t>
            </a:r>
            <a:r>
              <a:rPr lang="fr-FR" dirty="0" smtClean="0">
                <a:solidFill>
                  <a:srgbClr val="FF0000"/>
                </a:solidFill>
              </a:rPr>
              <a:t>é</a:t>
            </a:r>
            <a:r>
              <a:rPr lang="fr-FR" dirty="0" smtClean="0"/>
              <a:t>c</a:t>
            </a:r>
            <a:r>
              <a:rPr lang="fr-FR" dirty="0" smtClean="0">
                <a:solidFill>
                  <a:srgbClr val="00B050"/>
                </a:solidFill>
              </a:rPr>
              <a:t>ol</a:t>
            </a:r>
            <a:r>
              <a:rPr lang="fr-FR" dirty="0" smtClean="0"/>
              <a:t>e </a:t>
            </a:r>
            <a:r>
              <a:rPr lang="fr-FR" dirty="0" smtClean="0">
                <a:solidFill>
                  <a:srgbClr val="FF0000"/>
                </a:solidFill>
              </a:rPr>
              <a:t>du</a:t>
            </a:r>
            <a:r>
              <a:rPr lang="fr-FR" dirty="0" smtClean="0"/>
              <a:t> ly</a:t>
            </a:r>
            <a:r>
              <a:rPr lang="fr-FR" dirty="0" smtClean="0">
                <a:solidFill>
                  <a:srgbClr val="00B050"/>
                </a:solidFill>
              </a:rPr>
              <a:t>cé</a:t>
            </a:r>
            <a:r>
              <a:rPr lang="fr-FR" dirty="0" smtClean="0"/>
              <a:t>e F</a:t>
            </a:r>
            <a:r>
              <a:rPr lang="fr-FR" dirty="0" smtClean="0">
                <a:solidFill>
                  <a:srgbClr val="FFFF00"/>
                </a:solidFill>
              </a:rPr>
              <a:t>ra</a:t>
            </a:r>
            <a:r>
              <a:rPr lang="fr-FR" dirty="0" smtClean="0"/>
              <a:t>nç</a:t>
            </a:r>
            <a:r>
              <a:rPr lang="fr-FR" dirty="0" smtClean="0">
                <a:solidFill>
                  <a:srgbClr val="00B050"/>
                </a:solidFill>
              </a:rPr>
              <a:t>ai</a:t>
            </a:r>
            <a:r>
              <a:rPr lang="fr-FR" dirty="0" smtClean="0"/>
              <a:t>s </a:t>
            </a:r>
            <a:r>
              <a:rPr lang="fr-FR" dirty="0" smtClean="0">
                <a:solidFill>
                  <a:srgbClr val="FF0000"/>
                </a:solidFill>
              </a:rPr>
              <a:t>fait</a:t>
            </a:r>
            <a:r>
              <a:rPr lang="fr-FR" dirty="0" smtClean="0"/>
              <a:t> s</a:t>
            </a:r>
            <a:r>
              <a:rPr lang="fr-FR" dirty="0" smtClean="0">
                <a:solidFill>
                  <a:srgbClr val="00B050"/>
                </a:solidFill>
              </a:rPr>
              <a:t>o</a:t>
            </a:r>
            <a:r>
              <a:rPr lang="fr-FR" dirty="0" smtClean="0">
                <a:solidFill>
                  <a:srgbClr val="FFFF00"/>
                </a:solidFill>
              </a:rPr>
              <a:t>n</a:t>
            </a:r>
            <a:r>
              <a:rPr lang="fr-FR" dirty="0" smtClean="0"/>
              <a:t> c</a:t>
            </a:r>
            <a:r>
              <a:rPr lang="fr-FR" dirty="0" smtClean="0">
                <a:solidFill>
                  <a:srgbClr val="00B050"/>
                </a:solidFill>
              </a:rPr>
              <a:t>ir</a:t>
            </a:r>
            <a:r>
              <a:rPr lang="fr-FR" dirty="0" smtClean="0"/>
              <a:t>que.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Lundi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er</a:t>
            </a:r>
            <a:r>
              <a:rPr lang="fr-FR" dirty="0" smtClean="0"/>
              <a:t> avril, en même </a:t>
            </a:r>
            <a:r>
              <a:rPr lang="fr-FR" dirty="0" smtClean="0">
                <a:solidFill>
                  <a:srgbClr val="FF0000"/>
                </a:solidFill>
              </a:rPr>
              <a:t>temps</a:t>
            </a:r>
            <a:r>
              <a:rPr lang="fr-FR" dirty="0" smtClean="0"/>
              <a:t> que les poiss</a:t>
            </a:r>
            <a:r>
              <a:rPr lang="fr-FR" dirty="0" smtClean="0">
                <a:solidFill>
                  <a:srgbClr val="FF0000"/>
                </a:solidFill>
              </a:rPr>
              <a:t>ons</a:t>
            </a:r>
            <a:r>
              <a:rPr lang="fr-FR" dirty="0" smtClean="0"/>
              <a:t>, sont arrivés au </a:t>
            </a:r>
            <a:r>
              <a:rPr lang="fr-FR" dirty="0" smtClean="0">
                <a:solidFill>
                  <a:srgbClr val="00B050"/>
                </a:solidFill>
              </a:rPr>
              <a:t>LFA</a:t>
            </a:r>
            <a:r>
              <a:rPr lang="fr-FR" dirty="0" smtClean="0"/>
              <a:t> la troupe des circas</a:t>
            </a:r>
            <a:r>
              <a:rPr lang="fr-FR" dirty="0" smtClean="0">
                <a:solidFill>
                  <a:srgbClr val="00B050"/>
                </a:solidFill>
              </a:rPr>
              <a:t>sie</a:t>
            </a:r>
            <a:r>
              <a:rPr lang="fr-FR" dirty="0" smtClean="0"/>
              <a:t>ns de « </a:t>
            </a:r>
            <a:r>
              <a:rPr lang="fr-FR" dirty="0" err="1" smtClean="0"/>
              <a:t>Colokolo</a:t>
            </a:r>
            <a:r>
              <a:rPr lang="fr-FR" dirty="0" smtClean="0"/>
              <a:t> ».</a:t>
            </a:r>
          </a:p>
          <a:p>
            <a:pPr algn="ctr">
              <a:buNone/>
            </a:pPr>
            <a:r>
              <a:rPr lang="fr-FR" dirty="0" smtClean="0"/>
              <a:t>Pour la </a:t>
            </a:r>
            <a:r>
              <a:rPr lang="fr-FR" dirty="0" smtClean="0">
                <a:solidFill>
                  <a:srgbClr val="FFFF00"/>
                </a:solidFill>
              </a:rPr>
              <a:t>jo</a:t>
            </a:r>
            <a:r>
              <a:rPr lang="fr-FR" dirty="0" smtClean="0"/>
              <a:t>ie des pet</a:t>
            </a:r>
            <a:r>
              <a:rPr lang="fr-FR" dirty="0" smtClean="0">
                <a:solidFill>
                  <a:srgbClr val="00B050"/>
                </a:solidFill>
              </a:rPr>
              <a:t>its </a:t>
            </a:r>
            <a:r>
              <a:rPr lang="fr-FR" dirty="0" smtClean="0"/>
              <a:t>et des gra</a:t>
            </a:r>
            <a:r>
              <a:rPr lang="fr-FR" dirty="0" smtClean="0">
                <a:solidFill>
                  <a:srgbClr val="FFFF00"/>
                </a:solidFill>
              </a:rPr>
              <a:t>nd</a:t>
            </a:r>
            <a:r>
              <a:rPr lang="fr-FR" dirty="0" smtClean="0"/>
              <a:t>s, ils formeront les élèves des clas</a:t>
            </a:r>
            <a:r>
              <a:rPr lang="fr-FR" dirty="0" smtClean="0">
                <a:solidFill>
                  <a:srgbClr val="FF0000"/>
                </a:solidFill>
              </a:rPr>
              <a:t>se</a:t>
            </a:r>
            <a:r>
              <a:rPr lang="fr-FR" dirty="0" smtClean="0"/>
              <a:t>s de GS, CE1, CE2 et CM2 aux disciplines de jonglerie, équilibre et acrobatie.</a:t>
            </a:r>
          </a:p>
          <a:p>
            <a:pPr algn="ctr">
              <a:buNone/>
            </a:pPr>
            <a:r>
              <a:rPr lang="fr-FR" dirty="0" smtClean="0"/>
              <a:t>Ce </a:t>
            </a:r>
            <a:r>
              <a:rPr lang="fr-FR" dirty="0" smtClean="0">
                <a:solidFill>
                  <a:srgbClr val="00B050"/>
                </a:solidFill>
              </a:rPr>
              <a:t>sta</a:t>
            </a:r>
            <a:r>
              <a:rPr lang="fr-FR" dirty="0" smtClean="0"/>
              <a:t>ge s’inscrivant dans un pr</a:t>
            </a:r>
            <a:r>
              <a:rPr lang="fr-FR" dirty="0" smtClean="0">
                <a:solidFill>
                  <a:srgbClr val="00B050"/>
                </a:solidFill>
              </a:rPr>
              <a:t>oj</a:t>
            </a:r>
            <a:r>
              <a:rPr lang="fr-FR" dirty="0" smtClean="0"/>
              <a:t>et pluridiscipli</a:t>
            </a:r>
            <a:r>
              <a:rPr lang="fr-FR" dirty="0" smtClean="0">
                <a:solidFill>
                  <a:srgbClr val="FFFF00"/>
                </a:solidFill>
              </a:rPr>
              <a:t>nai</a:t>
            </a:r>
            <a:r>
              <a:rPr lang="fr-FR" dirty="0" smtClean="0"/>
              <a:t>re devrait </a:t>
            </a:r>
            <a:r>
              <a:rPr lang="fr-FR" dirty="0" smtClean="0">
                <a:solidFill>
                  <a:srgbClr val="FF0000"/>
                </a:solidFill>
              </a:rPr>
              <a:t>déb</a:t>
            </a:r>
            <a:r>
              <a:rPr lang="fr-FR" dirty="0" smtClean="0"/>
              <a:t>oucher sur une production </a:t>
            </a:r>
            <a:r>
              <a:rPr lang="fr-FR" dirty="0" smtClean="0">
                <a:solidFill>
                  <a:srgbClr val="FF0000"/>
                </a:solidFill>
              </a:rPr>
              <a:t>co</a:t>
            </a:r>
            <a:r>
              <a:rPr lang="fr-FR" dirty="0" smtClean="0"/>
              <a:t>llective que les enfants présente</a:t>
            </a:r>
            <a:r>
              <a:rPr lang="fr-FR" dirty="0" smtClean="0">
                <a:solidFill>
                  <a:srgbClr val="00B050"/>
                </a:solidFill>
              </a:rPr>
              <a:t>ron</a:t>
            </a:r>
            <a:r>
              <a:rPr lang="fr-FR" dirty="0" smtClean="0"/>
              <a:t>t le </a:t>
            </a:r>
            <a:r>
              <a:rPr lang="fr-FR" dirty="0" smtClean="0">
                <a:solidFill>
                  <a:srgbClr val="FFFF00"/>
                </a:solidFill>
              </a:rPr>
              <a:t>ve</a:t>
            </a:r>
            <a:r>
              <a:rPr lang="fr-FR" dirty="0" smtClean="0"/>
              <a:t>ndredi </a:t>
            </a:r>
            <a:r>
              <a:rPr lang="fr-FR" dirty="0" smtClean="0">
                <a:solidFill>
                  <a:srgbClr val="FF0000"/>
                </a:solidFill>
              </a:rPr>
              <a:t>19</a:t>
            </a:r>
            <a:r>
              <a:rPr lang="fr-FR" dirty="0" smtClean="0"/>
              <a:t> avril.</a:t>
            </a:r>
            <a:endParaRPr lang="fr-FR" dirty="0"/>
          </a:p>
        </p:txBody>
      </p:sp>
    </p:spTree>
  </p:cSld>
  <p:clrMapOvr>
    <a:masterClrMapping/>
  </p:clrMapOvr>
  <p:transition advTm="5148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hanson\DSCN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hanson\DSCN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chanson\DSCN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hanson\DSCN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hanson\DSCN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hanson\DSCN1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hanson\DSCN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chanson\DSCN1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chanson\DSCN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chanson\DSCN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hanson\DSCN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538" y="2178050"/>
            <a:ext cx="3336925" cy="250190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chanson\DSCN1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chanson\DSCN1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chanson\DSCN1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49288"/>
            <a:ext cx="4170363" cy="5559425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chanson\DSCN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hanson\DSCN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538" y="2178050"/>
            <a:ext cx="3336925" cy="250190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hanson\DSCN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538" y="2178050"/>
            <a:ext cx="3336925" cy="250190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hanson\DSCN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hanson\DSCN1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hanson\DSCN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hanson\DSCN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hanson\DSCN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1343025"/>
            <a:ext cx="5559425" cy="4170363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</Words>
  <Application>Microsoft Office PowerPoint</Application>
  <PresentationFormat>Affichage à l'écran (4:3)</PresentationFormat>
  <Paragraphs>4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  <vt:variant>
        <vt:lpstr>Diaporamas personnalisés</vt:lpstr>
      </vt:variant>
      <vt:variant>
        <vt:i4>1</vt:i4>
      </vt:variant>
    </vt:vector>
  </HeadingPairs>
  <TitlesOfParts>
    <vt:vector size="25" baseType="lpstr">
      <vt:lpstr>Thème Office</vt:lpstr>
      <vt:lpstr>L’école du lycée Français fait son cirque.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Diaporama personnalisé 1</vt:lpstr>
    </vt:vector>
  </TitlesOfParts>
  <Company>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PC</dc:creator>
  <cp:lastModifiedBy>PC</cp:lastModifiedBy>
  <cp:revision>23</cp:revision>
  <dcterms:created xsi:type="dcterms:W3CDTF">2013-04-03T14:41:46Z</dcterms:created>
  <dcterms:modified xsi:type="dcterms:W3CDTF">2013-04-06T21:57:11Z</dcterms:modified>
</cp:coreProperties>
</file>